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12192000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035" autoAdjust="0"/>
  </p:normalViewPr>
  <p:slideViewPr>
    <p:cSldViewPr snapToGrid="0">
      <p:cViewPr varScale="1">
        <p:scale>
          <a:sx n="67" d="100"/>
          <a:sy n="67" d="100"/>
        </p:scale>
        <p:origin x="1206" y="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6FCF3AEC-517D-4A01-A8C2-860814FAC4D8}"/>
    <pc:docChg chg="modSld">
      <pc:chgData name="Ulla Vayrynen" userId="71e112c1-239a-4c5f-97e5-ae42369c33b4" providerId="ADAL" clId="{6FCF3AEC-517D-4A01-A8C2-860814FAC4D8}" dt="2023-09-19T12:20:07.503" v="3"/>
      <pc:docMkLst>
        <pc:docMk/>
      </pc:docMkLst>
      <pc:sldChg chg="modAnim">
        <pc:chgData name="Ulla Vayrynen" userId="71e112c1-239a-4c5f-97e5-ae42369c33b4" providerId="ADAL" clId="{6FCF3AEC-517D-4A01-A8C2-860814FAC4D8}" dt="2023-09-19T12:20:07.503" v="3"/>
        <pc:sldMkLst>
          <pc:docMk/>
          <pc:sldMk cId="0" sldId="2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9/19/2023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963" y="693738"/>
            <a:ext cx="6161087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693738"/>
            <a:ext cx="6161087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O4CM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1893" y="5365269"/>
            <a:ext cx="10598400" cy="3588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Author name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5349898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" y="6454954"/>
            <a:ext cx="9929648" cy="40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089F9-4DE8-4634-850F-0A43F6B19822}"/>
              </a:ext>
            </a:extLst>
          </p:cNvPr>
          <p:cNvSpPr txBox="1"/>
          <p:nvPr userDrawn="1"/>
        </p:nvSpPr>
        <p:spPr>
          <a:xfrm>
            <a:off x="211598" y="5874570"/>
            <a:ext cx="1179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EO for Carbon Markets Forum 2023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|  03 - 05 October 2023 | ESA-ESRIN, Frascati - Italy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593D3-AC2F-9AB0-B5A4-B9B3DF081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893" y="4765635"/>
            <a:ext cx="10081234" cy="565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your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O4CM_PPT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204632"/>
            <a:ext cx="10081234" cy="5527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7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C2F73-5A11-DC01-E9A2-C25E24658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388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3" y="118204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4" y="6460601"/>
            <a:ext cx="9929648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9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41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994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882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95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55543" y="4785948"/>
            <a:ext cx="11880914" cy="70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pPr defTabSz="879649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</a:t>
            </a:r>
            <a:r>
              <a:rPr lang="en-GB" sz="3989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74531" y="5438217"/>
            <a:ext cx="75550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 name | Affiliation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96822" y="5878769"/>
            <a:ext cx="5109748" cy="2762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9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6869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440-0099-7E09-5185-299E073E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49344"/>
      </p:ext>
    </p:extLst>
  </p:cSld>
  <p:clrMapOvr>
    <a:masterClrMapping/>
  </p:clrMapOvr>
</p:sld>
</file>

<file path=ppt/theme/theme1.xml><?xml version="1.0" encoding="utf-8"?>
<a:theme xmlns:a="http://schemas.openxmlformats.org/drawingml/2006/main" name="EO4CM_template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127</TotalTime>
  <Words>10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EO4CM_template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Ulla Vayrynen</dc:creator>
  <cp:keywords/>
  <dc:description/>
  <cp:lastModifiedBy>Ulla Vayrynen</cp:lastModifiedBy>
  <cp:revision>2</cp:revision>
  <cp:lastPrinted>2008-08-26T16:26:23Z</cp:lastPrinted>
  <dcterms:created xsi:type="dcterms:W3CDTF">2023-09-19T10:07:51Z</dcterms:created>
  <dcterms:modified xsi:type="dcterms:W3CDTF">2023-09-19T12:20:32Z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2023-09-18T22:00:00Z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